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211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i Tailer" userId="084f8726-7337-4ee0-a6b5-dc5e3b65f959" providerId="ADAL" clId="{D45C3753-3F4D-4143-B131-346888F52E98}"/>
    <pc:docChg chg="modSld">
      <pc:chgData name="Frei Tailer" userId="084f8726-7337-4ee0-a6b5-dc5e3b65f959" providerId="ADAL" clId="{D45C3753-3F4D-4143-B131-346888F52E98}" dt="2022-03-04T15:28:22.347" v="37" actId="1076"/>
      <pc:docMkLst>
        <pc:docMk/>
      </pc:docMkLst>
      <pc:sldChg chg="addSp modSp">
        <pc:chgData name="Frei Tailer" userId="084f8726-7337-4ee0-a6b5-dc5e3b65f959" providerId="ADAL" clId="{D45C3753-3F4D-4143-B131-346888F52E98}" dt="2022-03-04T15:26:37.788" v="10" actId="1076"/>
        <pc:sldMkLst>
          <pc:docMk/>
          <pc:sldMk cId="796529112" sldId="256"/>
        </pc:sldMkLst>
        <pc:spChg chg="add mod">
          <ac:chgData name="Frei Tailer" userId="084f8726-7337-4ee0-a6b5-dc5e3b65f959" providerId="ADAL" clId="{D45C3753-3F4D-4143-B131-346888F52E98}" dt="2022-03-04T15:26:37.788" v="10" actId="1076"/>
          <ac:spMkLst>
            <pc:docMk/>
            <pc:sldMk cId="796529112" sldId="256"/>
            <ac:spMk id="6" creationId="{5FF5269B-F358-4C66-8FB0-0675F57B2E7D}"/>
          </ac:spMkLst>
        </pc:spChg>
      </pc:sldChg>
      <pc:sldChg chg="addSp modSp">
        <pc:chgData name="Frei Tailer" userId="084f8726-7337-4ee0-a6b5-dc5e3b65f959" providerId="ADAL" clId="{D45C3753-3F4D-4143-B131-346888F52E98}" dt="2022-03-04T15:28:22.347" v="37" actId="1076"/>
        <pc:sldMkLst>
          <pc:docMk/>
          <pc:sldMk cId="1754596336" sldId="257"/>
        </pc:sldMkLst>
        <pc:spChg chg="add mod">
          <ac:chgData name="Frei Tailer" userId="084f8726-7337-4ee0-a6b5-dc5e3b65f959" providerId="ADAL" clId="{D45C3753-3F4D-4143-B131-346888F52E98}" dt="2022-03-04T15:28:22.347" v="37" actId="1076"/>
          <ac:spMkLst>
            <pc:docMk/>
            <pc:sldMk cId="1754596336" sldId="257"/>
            <ac:spMk id="6" creationId="{B12093B6-5E95-4F3A-A77A-E8CE7343232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1F1-197A-4A5F-9449-9E4789E24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618DD-A0D3-4A60-A8CC-9C1AA882E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CDA2B9-30A6-4C26-B115-EBD45CA6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0C8A-013B-4B88-A8FC-1DD4B7C51242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60F361-8B5D-414F-A86C-19A93612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9F01CB-31B4-4F67-AF7C-22523ED3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C1E6-F673-4766-8537-2B45CBA0E8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4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AD56B-19F6-459B-B23D-769C8707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3DFD0CB-7FD3-44D7-96C3-9B0FA0B40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5AB93A-34D8-4A19-B973-65F7CD6CC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0C8A-013B-4B88-A8FC-1DD4B7C51242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DB626B-A504-454F-BD9E-CADF0A61C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B5DEE4-8D3D-43BA-B2B8-3E95213B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C1E6-F673-4766-8537-2B45CBA0E8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72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F242C5-DDDC-42FB-A6AD-629042846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21F04A-9F7A-462F-B50E-3961FA2A3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E7F0BD-55D6-46FD-8E75-574EAA48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0C8A-013B-4B88-A8FC-1DD4B7C51242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24477E-575E-4025-B3EB-150AD3D9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C1D5C8-B0A6-462E-9EEC-6EB927EE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C1E6-F673-4766-8537-2B45CBA0E8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59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67424-1111-4753-959E-FEE4F27BE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951E58-4D76-40B5-96A2-E3F18AB37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EA289F-4B30-42C4-8ABA-F87FCEC3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0C8A-013B-4B88-A8FC-1DD4B7C51242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4BDF5C-0327-4309-9E71-AD7114484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6C6C7D-0707-440A-A0BF-BA048A2E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C1E6-F673-4766-8537-2B45CBA0E8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8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55DFA-7674-4ADA-9254-F275FCA13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592080-CC6E-4ADB-8B19-B4BDCE26D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ED26BF-48D0-4289-B82F-3A82C676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0C8A-013B-4B88-A8FC-1DD4B7C51242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86DD8A-9A7E-47A2-9EC0-2BDAB0B8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B612ED-86B2-44EB-9342-7B0BDFCA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C1E6-F673-4766-8537-2B45CBA0E8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58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12FE4-A950-41AA-8C0A-FF6EAF648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B13E13-D913-42B8-B497-4CEE0EB17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6840555-B692-4013-BA17-3BFE72358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3FBDD3-1C34-4A5B-8CB2-1CC6CF4C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0C8A-013B-4B88-A8FC-1DD4B7C51242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0F387A-74D3-44CE-B109-5CCC93F5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AF5C24-83FC-4055-AF46-08F441FE5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C1E6-F673-4766-8537-2B45CBA0E8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85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D4D52-7414-46BF-BE58-C8C25D65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209F53-1329-4F4B-A1D4-A9F156643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3A4AF7-B267-43C2-82F4-B3EB53DBA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AE18D89-21C7-4542-AA63-07CD14E0C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4782142-10FD-4F00-A383-CDFF8E65B1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9B1F32-6D43-48C9-89E1-3AA2085B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0C8A-013B-4B88-A8FC-1DD4B7C51242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932368-A7DB-4717-B669-5C9F6F0D8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8F9E34B-B067-4F6B-8211-5D9A7F27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C1E6-F673-4766-8537-2B45CBA0E8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82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B65D4-3E0F-4B7D-AB32-25B7C391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ED0592-5CB5-42DF-91EA-3EB355008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0C8A-013B-4B88-A8FC-1DD4B7C51242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2A619FA-3140-4871-A884-3552921C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3443344-A8B6-43F3-89A3-E6CFA577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C1E6-F673-4766-8537-2B45CBA0E8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5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E97813-906B-46DE-BCD3-78D12DB9D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0C8A-013B-4B88-A8FC-1DD4B7C51242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C8E8FBD-E4CC-44BC-91B1-FE12958FA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ACB202-2C06-4877-9EEB-72F101F23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C1E6-F673-4766-8537-2B45CBA0E8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87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5AAD2-4E2E-4EC4-8F7A-60F8920A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9D3F1F-7201-410D-B0FB-BB7DA4F29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71A32E-A6C8-4ECB-A55B-931651A85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ED7A3E-4B88-4573-B3A4-79C150E9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0C8A-013B-4B88-A8FC-1DD4B7C51242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9DEE1E-1D83-4341-BEC9-4EFAD51C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94C119-384C-4108-825E-2E878F4A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C1E6-F673-4766-8537-2B45CBA0E8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22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25084-0302-4899-ACD6-25EDFF33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EA381AB-249F-414D-BA7C-B85D0CC716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F397F7-0029-40D2-B094-58890880A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0F6D5E-850D-476E-A120-8EAD1A71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0C8A-013B-4B88-A8FC-1DD4B7C51242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365E29-A113-478A-B44C-3F3E05C4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B708F6-9ED7-4C16-88B6-3200D5AE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C1E6-F673-4766-8537-2B45CBA0E8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55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B61CA9A-4E45-4BA5-9BE8-A616C86A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FB5A00-985B-4044-9A7D-0B87BA941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3095EF-0737-4EC8-8635-C5605656A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0C8A-013B-4B88-A8FC-1DD4B7C51242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83B6E0-1DA5-490E-B32B-23940F62E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59FDF9-9631-4FC1-89A6-3A81A32E8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DC1E6-F673-4766-8537-2B45CBA0E8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8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3BCE8-0CB7-4A90-B8A9-D1051AE8EC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9D889C-9CD7-4B12-8A1A-ECB0FC3BE7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6D6F83-9E96-43EF-85D0-96755477A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FF5269B-F358-4C66-8FB0-0675F57B2E7D}"/>
              </a:ext>
            </a:extLst>
          </p:cNvPr>
          <p:cNvSpPr txBox="1"/>
          <p:nvPr/>
        </p:nvSpPr>
        <p:spPr>
          <a:xfrm>
            <a:off x="1901017" y="1905506"/>
            <a:ext cx="98100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VOCAÇÃO</a:t>
            </a:r>
          </a:p>
          <a:p>
            <a:pPr algn="ctr"/>
            <a:r>
              <a:rPr lang="pt-BR" sz="9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SINODALIDADE</a:t>
            </a:r>
            <a:endParaRPr lang="pt-BR" sz="9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2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CFEF3-7B08-4633-BD44-803F9460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94A2267-ECFD-4FE3-9161-4FF05D8E4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12093B6-5E95-4F3A-A77A-E8CE73432327}"/>
              </a:ext>
            </a:extLst>
          </p:cNvPr>
          <p:cNvSpPr txBox="1"/>
          <p:nvPr/>
        </p:nvSpPr>
        <p:spPr>
          <a:xfrm>
            <a:off x="1400262" y="1027906"/>
            <a:ext cx="649377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ea typeface="Segoe UI Emoji" panose="020B0502040204020203" pitchFamily="34" charset="0"/>
              </a:rPr>
              <a:t>SER HUMANO</a:t>
            </a:r>
          </a:p>
          <a:p>
            <a:endParaRPr lang="pt-BR" sz="3200" dirty="0" smtClean="0">
              <a:latin typeface="Bookman Old Style" panose="02050604050505020204" pitchFamily="18" charset="0"/>
              <a:ea typeface="Segoe UI Emoji" panose="020B0502040204020203" pitchFamily="34" charset="0"/>
            </a:endParaRPr>
          </a:p>
          <a:p>
            <a:r>
              <a:rPr lang="pt-BR" sz="3200" dirty="0" smtClean="0">
                <a:latin typeface="Bookman Old Style" panose="02050604050505020204" pitchFamily="18" charset="0"/>
                <a:ea typeface="Segoe UI Emoji" panose="020B0502040204020203" pitchFamily="34" charset="0"/>
              </a:rPr>
              <a:t>Ser em busca...</a:t>
            </a:r>
          </a:p>
          <a:p>
            <a:endParaRPr lang="pt-BR" sz="3200" dirty="0" smtClean="0">
              <a:latin typeface="Bookman Old Style" panose="02050604050505020204" pitchFamily="18" charset="0"/>
              <a:ea typeface="Segoe UI Emoji" panose="020B0502040204020203" pitchFamily="34" charset="0"/>
            </a:endParaRPr>
          </a:p>
          <a:p>
            <a:r>
              <a:rPr lang="pt-BR" sz="3200" dirty="0" smtClean="0">
                <a:latin typeface="Bookman Old Style" panose="02050604050505020204" pitchFamily="18" charset="0"/>
                <a:ea typeface="Segoe UI Emoji" panose="020B0502040204020203" pitchFamily="34" charset="0"/>
              </a:rPr>
              <a:t>Ser em relação: </a:t>
            </a:r>
          </a:p>
          <a:p>
            <a:r>
              <a:rPr lang="pt-BR" sz="3200" dirty="0" smtClean="0">
                <a:latin typeface="Bookman Old Style" panose="02050604050505020204" pitchFamily="18" charset="0"/>
                <a:ea typeface="Segoe UI Emoji" panose="020B0502040204020203" pitchFamily="34" charset="0"/>
              </a:rPr>
              <a:t>Consigo...</a:t>
            </a:r>
          </a:p>
          <a:p>
            <a:r>
              <a:rPr lang="pt-BR" sz="3200" dirty="0">
                <a:latin typeface="Bookman Old Style" panose="02050604050505020204" pitchFamily="18" charset="0"/>
                <a:ea typeface="Segoe UI Emoji" panose="020B0502040204020203" pitchFamily="34" charset="0"/>
              </a:rPr>
              <a:t>C</a:t>
            </a:r>
            <a:r>
              <a:rPr lang="pt-BR" sz="3200" dirty="0" smtClean="0">
                <a:latin typeface="Bookman Old Style" panose="02050604050505020204" pitchFamily="18" charset="0"/>
                <a:ea typeface="Segoe UI Emoji" panose="020B0502040204020203" pitchFamily="34" charset="0"/>
              </a:rPr>
              <a:t>om o outro...</a:t>
            </a:r>
          </a:p>
          <a:p>
            <a:r>
              <a:rPr lang="pt-BR" sz="3200" dirty="0" smtClean="0">
                <a:latin typeface="Bookman Old Style" panose="02050604050505020204" pitchFamily="18" charset="0"/>
                <a:ea typeface="Segoe UI Emoji" panose="020B0502040204020203" pitchFamily="34" charset="0"/>
              </a:rPr>
              <a:t>Com o mundo...</a:t>
            </a:r>
          </a:p>
          <a:p>
            <a:r>
              <a:rPr lang="pt-BR" sz="3200" dirty="0" smtClean="0">
                <a:latin typeface="Bookman Old Style" panose="02050604050505020204" pitchFamily="18" charset="0"/>
                <a:ea typeface="Segoe UI Emoji" panose="020B0502040204020203" pitchFamily="34" charset="0"/>
              </a:rPr>
              <a:t>Com Deus...</a:t>
            </a:r>
          </a:p>
          <a:p>
            <a:endParaRPr lang="pt-BR" sz="3200" dirty="0" smtClean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endParaRPr lang="pt-BR" sz="32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endParaRPr lang="pt-BR" sz="32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pic>
        <p:nvPicPr>
          <p:cNvPr id="1026" name="Picture 2" descr="O ser humano e sua relação com a natureza – Conexão Escola SM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945" y="1690688"/>
            <a:ext cx="4909058" cy="32727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59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CFEF3-7B08-4633-BD44-803F9460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94A2267-ECFD-4FE3-9161-4FF05D8E4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12093B6-5E95-4F3A-A77A-E8CE73432327}"/>
              </a:ext>
            </a:extLst>
          </p:cNvPr>
          <p:cNvSpPr txBox="1"/>
          <p:nvPr/>
        </p:nvSpPr>
        <p:spPr>
          <a:xfrm>
            <a:off x="1512465" y="1027906"/>
            <a:ext cx="1026043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Bookman Old Style" panose="02050604050505020204" pitchFamily="18" charset="0"/>
              </a:rPr>
              <a:t>Por </a:t>
            </a:r>
            <a:r>
              <a:rPr lang="pt-BR" sz="2800" dirty="0">
                <a:latin typeface="Bookman Old Style" panose="02050604050505020204" pitchFamily="18" charset="0"/>
              </a:rPr>
              <a:t>meio do </a:t>
            </a:r>
            <a:r>
              <a:rPr lang="pt-BR" sz="2800" b="1" dirty="0" smtClean="0">
                <a:latin typeface="Bookman Old Style" panose="02050604050505020204" pitchFamily="18" charset="0"/>
              </a:rPr>
              <a:t>BATISMO</a:t>
            </a:r>
            <a:r>
              <a:rPr lang="pt-BR" sz="2800" dirty="0" smtClean="0">
                <a:latin typeface="Bookman Old Style" panose="02050604050505020204" pitchFamily="18" charset="0"/>
              </a:rPr>
              <a:t> </a:t>
            </a:r>
            <a:r>
              <a:rPr lang="pt-BR" sz="2800" dirty="0">
                <a:latin typeface="Bookman Old Style" panose="02050604050505020204" pitchFamily="18" charset="0"/>
              </a:rPr>
              <a:t>somos inseridos numa comunidade de fé, somos membros do povo de Deus, pertencemos à Igreja local e universal. Por isso, podemos dizer que todos os batizados, como membros da Igreja, </a:t>
            </a:r>
            <a:r>
              <a:rPr lang="pt-BR" sz="2800" b="1" dirty="0">
                <a:latin typeface="Bookman Old Style" panose="02050604050505020204" pitchFamily="18" charset="0"/>
              </a:rPr>
              <a:t>são convocados a se colocar a caminho</a:t>
            </a:r>
            <a:r>
              <a:rPr lang="pt-BR" sz="2800" dirty="0">
                <a:latin typeface="Bookman Old Style" panose="02050604050505020204" pitchFamily="18" charset="0"/>
              </a:rPr>
              <a:t>, mas também a viverem em </a:t>
            </a:r>
            <a:r>
              <a:rPr lang="pt-BR" sz="2800" b="1" dirty="0">
                <a:latin typeface="Bookman Old Style" panose="02050604050505020204" pitchFamily="18" charset="0"/>
              </a:rPr>
              <a:t>comunhão</a:t>
            </a:r>
            <a:r>
              <a:rPr lang="pt-BR" sz="2800" dirty="0">
                <a:latin typeface="Bookman Old Style" panose="02050604050505020204" pitchFamily="18" charset="0"/>
              </a:rPr>
              <a:t>, promover relações fraternas, a ser uma Igreja sinodal e missionária. O Papa Francisco afirma que a </a:t>
            </a:r>
            <a:r>
              <a:rPr lang="pt-BR" sz="2800" b="1" dirty="0" smtClean="0">
                <a:latin typeface="Bookman Old Style" panose="02050604050505020204" pitchFamily="18" charset="0"/>
              </a:rPr>
              <a:t>SINODALIDADE</a:t>
            </a:r>
            <a:r>
              <a:rPr lang="pt-BR" sz="2800" dirty="0" smtClean="0">
                <a:latin typeface="Bookman Old Style" panose="02050604050505020204" pitchFamily="18" charset="0"/>
              </a:rPr>
              <a:t>, </a:t>
            </a:r>
            <a:r>
              <a:rPr lang="pt-BR" sz="2800" dirty="0">
                <a:latin typeface="Bookman Old Style" panose="02050604050505020204" pitchFamily="18" charset="0"/>
              </a:rPr>
              <a:t>e podemos dizer também a </a:t>
            </a:r>
            <a:r>
              <a:rPr lang="pt-BR" sz="2800" b="1" dirty="0" smtClean="0">
                <a:latin typeface="Bookman Old Style" panose="02050604050505020204" pitchFamily="18" charset="0"/>
              </a:rPr>
              <a:t>MISSIONARIEDADE</a:t>
            </a:r>
            <a:r>
              <a:rPr lang="pt-BR" sz="2800" dirty="0" smtClean="0">
                <a:latin typeface="Bookman Old Style" panose="02050604050505020204" pitchFamily="18" charset="0"/>
              </a:rPr>
              <a:t>, </a:t>
            </a:r>
            <a:r>
              <a:rPr lang="pt-BR" sz="2800" dirty="0">
                <a:latin typeface="Bookman Old Style" panose="02050604050505020204" pitchFamily="18" charset="0"/>
              </a:rPr>
              <a:t>são “constitutivas da Igreja” e que </a:t>
            </a:r>
            <a:r>
              <a:rPr lang="pt-BR" sz="2800" dirty="0" smtClean="0">
                <a:latin typeface="Bookman Old Style" panose="02050604050505020204" pitchFamily="18" charset="0"/>
              </a:rPr>
              <a:t>essas </a:t>
            </a:r>
            <a:r>
              <a:rPr lang="pt-BR" sz="2800" dirty="0">
                <a:latin typeface="Bookman Old Style" panose="02050604050505020204" pitchFamily="18" charset="0"/>
              </a:rPr>
              <a:t>atitudes são precisamente “o caminho que Deus espera da Igreja do terceiro milênio”. </a:t>
            </a:r>
            <a:r>
              <a:rPr lang="pt-BR" dirty="0" smtClean="0">
                <a:latin typeface="Bookman Old Style" panose="02050604050505020204" pitchFamily="18" charset="0"/>
              </a:rPr>
              <a:t>(Texto Base 3º AV)</a:t>
            </a:r>
            <a:endParaRPr lang="pt-BR" dirty="0" smtClean="0">
              <a:latin typeface="Bookman Old Style" panose="02050604050505020204" pitchFamily="18" charset="0"/>
              <a:ea typeface="Segoe UI Emoji" panose="020B0502040204020203" pitchFamily="34" charset="0"/>
            </a:endParaRPr>
          </a:p>
          <a:p>
            <a:endParaRPr lang="pt-BR" sz="32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endParaRPr lang="pt-BR" sz="32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8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CFEF3-7B08-4633-BD44-803F9460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94A2267-ECFD-4FE3-9161-4FF05D8E4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12093B6-5E95-4F3A-A77A-E8CE73432327}"/>
              </a:ext>
            </a:extLst>
          </p:cNvPr>
          <p:cNvSpPr txBox="1"/>
          <p:nvPr/>
        </p:nvSpPr>
        <p:spPr>
          <a:xfrm>
            <a:off x="1093365" y="558122"/>
            <a:ext cx="10260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CHAMADOS A CAMINHAR COM...</a:t>
            </a:r>
            <a:endParaRPr lang="pt-BR" sz="2000" dirty="0" smtClean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ea typeface="Segoe UI Emoji" panose="020B0502040204020203" pitchFamily="34" charset="0"/>
            </a:endParaRPr>
          </a:p>
          <a:p>
            <a:endParaRPr lang="pt-BR" sz="32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endParaRPr lang="pt-BR" sz="32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pic>
        <p:nvPicPr>
          <p:cNvPr id="3074" name="Picture 2" descr="Somos Todos Discípulos de Emaús - Blog Cristo Libert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942" y="1690688"/>
            <a:ext cx="5715000" cy="4286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80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CFEF3-7B08-4633-BD44-803F9460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94A2267-ECFD-4FE3-9161-4FF05D8E4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12093B6-5E95-4F3A-A77A-E8CE73432327}"/>
              </a:ext>
            </a:extLst>
          </p:cNvPr>
          <p:cNvSpPr txBox="1"/>
          <p:nvPr/>
        </p:nvSpPr>
        <p:spPr>
          <a:xfrm>
            <a:off x="1093365" y="1891972"/>
            <a:ext cx="102604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Bookman Old Style" panose="02050604050505020204" pitchFamily="18" charset="0"/>
              </a:rPr>
              <a:t>Somos chamadas/os a promover espaços que favoreçam a participação efetiva de </a:t>
            </a:r>
            <a:r>
              <a:rPr lang="pt-BR" sz="3200" dirty="0" smtClean="0">
                <a:latin typeface="Bookman Old Style" panose="02050604050505020204" pitchFamily="18" charset="0"/>
              </a:rPr>
              <a:t>todos/as, </a:t>
            </a:r>
            <a:r>
              <a:rPr lang="pt-BR" sz="3200" dirty="0">
                <a:latin typeface="Bookman Old Style" panose="02050604050505020204" pitchFamily="18" charset="0"/>
              </a:rPr>
              <a:t>que possibilitem o exercício do poder compartilhado e de </a:t>
            </a:r>
            <a:r>
              <a:rPr lang="pt-BR" sz="3200" dirty="0" smtClean="0">
                <a:latin typeface="Bookman Old Style" panose="02050604050505020204" pitchFamily="18" charset="0"/>
              </a:rPr>
              <a:t>escuta...</a:t>
            </a:r>
            <a:endParaRPr lang="pt-BR" sz="3200" dirty="0">
              <a:latin typeface="Bookman Old Style" panose="02050604050505020204" pitchFamily="18" charset="0"/>
              <a:ea typeface="Segoe UI Emoji" panose="020B0502040204020203" pitchFamily="34" charset="0"/>
            </a:endParaRPr>
          </a:p>
          <a:p>
            <a:endParaRPr lang="pt-BR" sz="32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9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CFEF3-7B08-4633-BD44-803F9460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94A2267-ECFD-4FE3-9161-4FF05D8E4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12093B6-5E95-4F3A-A77A-E8CE73432327}"/>
              </a:ext>
            </a:extLst>
          </p:cNvPr>
          <p:cNvSpPr txBox="1"/>
          <p:nvPr/>
        </p:nvSpPr>
        <p:spPr>
          <a:xfrm>
            <a:off x="7706587" y="1538459"/>
            <a:ext cx="38437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Bookman Old Style" panose="02050604050505020204" pitchFamily="18" charset="0"/>
              </a:rPr>
              <a:t>“Se queres andar rápido, caminha sozinho. Se queres ir longe, caminha com os outros” </a:t>
            </a:r>
            <a:r>
              <a:rPr lang="pt-BR" sz="2000" dirty="0">
                <a:latin typeface="Bookman Old Style" panose="02050604050505020204" pitchFamily="18" charset="0"/>
              </a:rPr>
              <a:t>(</a:t>
            </a:r>
            <a:r>
              <a:rPr lang="pt-BR" sz="2000" dirty="0" err="1">
                <a:latin typeface="Bookman Old Style" panose="02050604050505020204" pitchFamily="18" charset="0"/>
              </a:rPr>
              <a:t>ChV</a:t>
            </a:r>
            <a:r>
              <a:rPr lang="pt-BR" sz="2000" dirty="0">
                <a:latin typeface="Bookman Old Style" panose="02050604050505020204" pitchFamily="18" charset="0"/>
              </a:rPr>
              <a:t> 167</a:t>
            </a:r>
            <a:r>
              <a:rPr lang="pt-BR" sz="2000" dirty="0" smtClean="0">
                <a:latin typeface="Bookman Old Style" panose="02050604050505020204" pitchFamily="18" charset="0"/>
              </a:rPr>
              <a:t>)</a:t>
            </a:r>
            <a:endParaRPr lang="pt-BR" sz="2000" dirty="0">
              <a:latin typeface="Bookman Old Style" panose="02050604050505020204" pitchFamily="18" charset="0"/>
              <a:ea typeface="Segoe UI Emoji" panose="020B0502040204020203" pitchFamily="34" charset="0"/>
            </a:endParaRPr>
          </a:p>
        </p:txBody>
      </p:sp>
      <p:pic>
        <p:nvPicPr>
          <p:cNvPr id="4098" name="Picture 2" descr="https://pantokrator.org.br/wp-content/uploads/2018/02/Capa-Site-PTk-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39" y="1283182"/>
            <a:ext cx="6324517" cy="3557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49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CFEF3-7B08-4633-BD44-803F9460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94A2267-ECFD-4FE3-9161-4FF05D8E4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765" y="1024497"/>
            <a:ext cx="8001000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8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CFEF3-7B08-4633-BD44-803F9460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94A2267-ECFD-4FE3-9161-4FF05D8E4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12093B6-5E95-4F3A-A77A-E8CE73432327}"/>
              </a:ext>
            </a:extLst>
          </p:cNvPr>
          <p:cNvSpPr txBox="1"/>
          <p:nvPr/>
        </p:nvSpPr>
        <p:spPr>
          <a:xfrm>
            <a:off x="6819081" y="2055813"/>
            <a:ext cx="38437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atin typeface="Bookman Old Style" panose="02050604050505020204" pitchFamily="18" charset="0"/>
              </a:rPr>
              <a:t>MUITO OBRIGADA!</a:t>
            </a:r>
            <a:endParaRPr lang="pt-BR" sz="3200" b="1" dirty="0">
              <a:latin typeface="Bookman Old Style" panose="02050604050505020204" pitchFamily="18" charset="0"/>
              <a:ea typeface="Segoe UI Emoji" panose="020B0502040204020203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756" y="510989"/>
            <a:ext cx="4175312" cy="5567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72631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54D07A40D0A8F4EA284B1AA9B34EEC8" ma:contentTypeVersion="14" ma:contentTypeDescription="Crie um novo documento." ma:contentTypeScope="" ma:versionID="24c761a0e00e4affc5677990c56eb8e3">
  <xsd:schema xmlns:xsd="http://www.w3.org/2001/XMLSchema" xmlns:xs="http://www.w3.org/2001/XMLSchema" xmlns:p="http://schemas.microsoft.com/office/2006/metadata/properties" xmlns:ns3="52415279-e7ee-4c2d-899d-49932b62515b" xmlns:ns4="3ffe87d6-b4db-4620-b63f-cfaee78c8f5b" targetNamespace="http://schemas.microsoft.com/office/2006/metadata/properties" ma:root="true" ma:fieldsID="b1a20eace6b9d0d44d04a23b9b7d190b" ns3:_="" ns4:_="">
    <xsd:import namespace="52415279-e7ee-4c2d-899d-49932b62515b"/>
    <xsd:import namespace="3ffe87d6-b4db-4620-b63f-cfaee78c8f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15279-e7ee-4c2d-899d-49932b625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fe87d6-b4db-4620-b63f-cfaee78c8f5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6CC905-CE29-43DC-8530-227D036894E6}">
  <ds:schemaRefs>
    <ds:schemaRef ds:uri="http://purl.org/dc/terms/"/>
    <ds:schemaRef ds:uri="http://purl.org/dc/elements/1.1/"/>
    <ds:schemaRef ds:uri="http://www.w3.org/XML/1998/namespace"/>
    <ds:schemaRef ds:uri="52415279-e7ee-4c2d-899d-49932b62515b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3ffe87d6-b4db-4620-b63f-cfaee78c8f5b"/>
  </ds:schemaRefs>
</ds:datastoreItem>
</file>

<file path=customXml/itemProps2.xml><?xml version="1.0" encoding="utf-8"?>
<ds:datastoreItem xmlns:ds="http://schemas.openxmlformats.org/officeDocument/2006/customXml" ds:itemID="{F647DC49-9274-459D-B689-0C81EF4641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AAC81A-3CAD-4522-9128-6D67E0C7D5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415279-e7ee-4c2d-899d-49932b62515b"/>
    <ds:schemaRef ds:uri="3ffe87d6-b4db-4620-b63f-cfaee78c8f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192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Segoe UI Black</vt:lpstr>
      <vt:lpstr>Segoe UI Emoji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Frei Tailer</dc:creator>
  <cp:lastModifiedBy>Ir. Maristela Ganassini</cp:lastModifiedBy>
  <cp:revision>8</cp:revision>
  <dcterms:created xsi:type="dcterms:W3CDTF">2022-03-04T15:25:15Z</dcterms:created>
  <dcterms:modified xsi:type="dcterms:W3CDTF">2022-08-16T21:46:38Z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0x010100A54D07A40D0A8F4EA284B1AA9B34EEC8</vt:lpwstr>
  </property>
</Properties>
</file>